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0" r:id="rId26"/>
    <p:sldId id="361" r:id="rId27"/>
    <p:sldId id="278" r:id="rId28"/>
    <p:sldId id="429" r:id="rId29"/>
    <p:sldId id="430" r:id="rId30"/>
    <p:sldId id="432" r:id="rId31"/>
    <p:sldId id="431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363" r:id="rId46"/>
    <p:sldId id="365" r:id="rId47"/>
    <p:sldId id="364" r:id="rId48"/>
    <p:sldId id="367" r:id="rId49"/>
    <p:sldId id="368" r:id="rId50"/>
    <p:sldId id="427" r:id="rId51"/>
    <p:sldId id="42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0"/>
            <p14:sldId id="361"/>
            <p14:sldId id="278"/>
            <p14:sldId id="429"/>
            <p14:sldId id="430"/>
            <p14:sldId id="432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363"/>
            <p14:sldId id="365"/>
            <p14:sldId id="364"/>
            <p14:sldId id="367"/>
            <p14:sldId id="368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YmoQ4r0DVw&amp;ab_channel=BuildwithAkshi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CDC1BE-8841-BFCF-B8CC-7D42C3D6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62" y="1186542"/>
            <a:ext cx="10427117" cy="40677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B667-2FAE-5360-41BA-24E99BCC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E852-60CD-F838-F998-9E24AC2B2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6C679-C6BB-26C8-FF35-B00A73FA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9" y="560234"/>
            <a:ext cx="11419344" cy="60288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657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7A2C7-37E3-B35A-9DA1-BF6F3B20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82" y="167887"/>
            <a:ext cx="4009720" cy="2048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C76A8-776C-B6EE-8FC2-27262ABF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8" y="2249487"/>
            <a:ext cx="4354415" cy="255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A1D64-FCCA-8767-C4D6-6FEDB83B7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133" y="167887"/>
            <a:ext cx="4664205" cy="1922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321B5B-62BC-2DB3-413D-8CAB6217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2107971"/>
            <a:ext cx="3581846" cy="2595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9D3AB-0B53-D1E8-0C8B-16690973A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640" y="4835840"/>
            <a:ext cx="4193083" cy="194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9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6E580A-0446-7C76-B7DC-2CB597E9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252233"/>
            <a:ext cx="6897063" cy="43535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92052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F1079-242C-8B9A-5236-4CE6D4BE6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13811"/>
            <a:ext cx="946917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13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A9116-3003-38ED-44A9-3B82184BE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98" y="918410"/>
            <a:ext cx="11511604" cy="50211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22238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2664-7374-9F54-C01C-46FD0E2A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C174-160E-C170-E0B6-EB4A9ED5B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37613-4AFD-EBD6-51F8-00A12D1C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7" y="87085"/>
            <a:ext cx="8866049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96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C4F9-BDD1-486B-684E-944663F8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35B93-ED83-C0FA-474A-BCD0C2197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65154-D1DE-9CAB-D42C-3B4008CA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24"/>
            <a:ext cx="12192000" cy="49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0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E465-09BA-FA99-3D31-9E803978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EC483-4CE7-F4E6-EDFE-BE695E3F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04718-ACA1-691D-086B-50C8413A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7" y="132140"/>
            <a:ext cx="11544365" cy="65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50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64E6-74B6-E5F6-4FCE-81487205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2E90-F5D9-52DA-2A42-886CF0A1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9CF95-BE31-2472-C857-B7F92729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9" y="207396"/>
            <a:ext cx="6096000" cy="3146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5D11E-19DF-CCDC-8018-0C0F3587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553" y="179235"/>
            <a:ext cx="6472304" cy="318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52625-66BB-4397-6E70-0D0617EA1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76" y="3465196"/>
            <a:ext cx="5687067" cy="339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9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EA5AA-D289-A58C-60AA-1650A9A3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2796"/>
            <a:ext cx="12192000" cy="15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2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FDB-C69B-3095-CBA4-2AB87FE6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DCC68-E580-2887-42E8-4417BBBF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0"/>
            <a:ext cx="9361714" cy="4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2FE95-5F34-D004-CA8D-01ACB1EA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97" y="4752849"/>
            <a:ext cx="9112931" cy="205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45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635FF-6BE5-8E91-B7C9-50849EB8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29151"/>
            <a:ext cx="7582958" cy="1657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635CC-CA9A-D300-26F5-822D9E75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758"/>
            <a:ext cx="12192000" cy="3060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76FEE-FE2F-C2DA-BA10-7C113DD86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14" y="5057215"/>
            <a:ext cx="3819256" cy="17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1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EB2E44-B131-2629-3EF6-A8147CD9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63" y="66586"/>
            <a:ext cx="7306695" cy="1238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9D6A9-B86B-2A80-C404-9A1F7663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53" y="1392097"/>
            <a:ext cx="9978347" cy="3336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843AD-78F3-669A-7515-3998A0C7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628" y="4815503"/>
            <a:ext cx="4310744" cy="19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553C87-5A3C-0401-1C72-E6480C78A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382" y="1506221"/>
            <a:ext cx="3096057" cy="23815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08ADC-18E0-B819-3ED2-D7C50411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56" y="1095336"/>
            <a:ext cx="3115110" cy="27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99E0E4-CEE0-6715-C094-1F08CEA54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250" y="236714"/>
            <a:ext cx="5182323" cy="72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D771E-F226-87FC-7462-A17277E64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171" y="2004299"/>
            <a:ext cx="6005658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81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CCEA1-B6E7-BA68-E4BA-3B086132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83624"/>
            <a:ext cx="7240010" cy="104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FDEA7-F1AE-6CE4-0EFB-61E01B88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3" y="1427462"/>
            <a:ext cx="9125315" cy="538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9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129F1B-0114-BB5C-3B94-D57AE831D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05" y="43540"/>
            <a:ext cx="7223990" cy="222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B6BFD-59ED-1B91-8FB7-49B45059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457" y="2369191"/>
            <a:ext cx="7807085" cy="44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53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B560-5C14-4C8B-BEF2-A873B2E6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E73CE-9107-2EA4-46BF-9A4BA1D3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835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C0DD-0691-7F95-C495-EAEBD76E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9600" dirty="0">
                <a:solidFill>
                  <a:schemeClr val="accent4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617614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A16C-6911-8C37-39A7-C46644F3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Site for practice: </a:t>
            </a:r>
            <a:r>
              <a:rPr lang="en-IN" sz="3200" cap="none" dirty="0">
                <a:solidFill>
                  <a:schemeClr val="bg2"/>
                </a:solidFill>
              </a:rPr>
              <a:t>https://www.sql-practice.com/</a:t>
            </a:r>
            <a:br>
              <a:rPr lang="en-IN" sz="3200" cap="none" dirty="0">
                <a:solidFill>
                  <a:schemeClr val="bg2"/>
                </a:solidFill>
              </a:rPr>
            </a:br>
            <a:endParaRPr lang="en-IN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0994-84BC-4141-7AF9-A06125F48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495417" cy="1478570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Solution Video Link</a:t>
            </a:r>
            <a:endParaRPr lang="en-IN" b="1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dirty="0">
                <a:solidFill>
                  <a:srgbClr val="B8FA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https://www.youtube.com/watch?v=nYmoQ4r0DVw&amp;ab_channel=BuildwithAkshit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82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3156</TotalTime>
  <Words>295</Words>
  <Application>Microsoft Office PowerPoint</Application>
  <PresentationFormat>Widescreen</PresentationFormat>
  <Paragraphs>40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Beginner’s level  successfully Completed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  <vt:lpstr>SQL</vt:lpstr>
      <vt:lpstr>Site for practice: https://www.sql-practice.com/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539</cp:revision>
  <dcterms:created xsi:type="dcterms:W3CDTF">2025-02-04T07:59:30Z</dcterms:created>
  <dcterms:modified xsi:type="dcterms:W3CDTF">2025-03-23T18:21:18Z</dcterms:modified>
</cp:coreProperties>
</file>